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5194-A848-5447-A2CE-50FDDF162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F5D19-A0B1-3447-9286-BD7F3F32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C31B6-2E58-4444-9D6A-32A906A6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662C5-0871-5449-8CBD-B90FFEBA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BECAE-4E46-A145-8CF3-74BD2553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C926-EDBC-3443-AEF2-E24DA37A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EF55F-060C-5F4A-A99D-FEB46B20E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79DB-6843-584F-9E21-AB234CC6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4FDCE-B1DC-6442-AEA2-AE22A94E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A547-7516-0F47-8774-BEDDFDE7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6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17E1F-FED2-E54D-92B8-918F91D62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238E1-BFAA-2648-BCE9-227492AC5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9884-FE42-194D-9215-0AE819AE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8AB22-1899-C54E-B7B3-929ACB3F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883F1-944F-A746-8655-AFDA0E12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8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04C-28B0-0E46-9620-F681E637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9836-3881-BF42-852D-E8287972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71059-3318-A44F-90C0-769EA033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C18E-91C9-4A44-B336-ECA5BD9A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D4D59-8131-0E48-A099-CF95743A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5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01B3-63C8-8E42-931D-53B62EA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CE298-E2F4-D949-A1A1-BA2C0A32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F820-A648-CA43-BC86-76ACE3C3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DC8F-C278-AF4A-A4CD-DA2CAA3B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DE78C-CF7F-B841-9BE2-99B5D06A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B631-EA09-2E46-8048-271180EB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73A5-A105-994C-AB91-FC5A5498A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74C82-960F-4D41-824C-EC62BFD2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DC523-AFEC-5443-8A13-077F99FF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A728-332B-0E4B-8B79-39349C45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05F9-B8F8-C34E-BE30-23E25915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4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59E2-F3C0-8245-B4D3-0B95CD18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F99E-BD25-2E49-BC3A-2DEFA6F7C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E3695-406A-A548-B09A-51AF61BD0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955EC-3606-6E42-A99C-35E6C4BD4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B1871-EC9D-8947-A53A-4D7204A47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41A01-BA4C-2F44-A3E8-ACDDF7EF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E2BFF-21D2-4944-B690-369B3E54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2181D-1CB6-FF42-9569-B22146A2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2753-3824-CF48-95D4-07A62BFA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4C95A-C640-B44F-A37E-E55B27E1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87609-D206-8242-B8F2-86F95A30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969C1-376B-9B40-8579-24A43BB5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FE3E0A-D201-5448-81D0-ECED7415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14AA1-D413-324E-A3A7-AC490EA1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70DBC-8350-904F-8631-C313A992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D0FD-6301-0D4B-9577-ED655500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FC3C-FABC-714C-9484-E8A9113B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06247-7CBD-5749-99FC-734587832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B6DB6-21FE-3541-B262-05B84393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FCBBB-35E7-764B-9326-C4E54465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AE7C7-34EA-A245-97EF-0C68ACD2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C12A-B01E-E340-8038-E86DD666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22CA88-F12B-AC46-A510-FE61029A9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092FF-AF05-9743-B780-E5CAFD543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7984-F28B-734D-878C-BE249C1C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3A78-C665-7241-BB2A-DCE03F76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47EC-43A7-214B-BB2C-4C03C555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3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CCE89-381B-7B42-AE1C-45B9F01D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CD00D-4881-AC41-841D-FE7872D88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08AB6-89C7-1240-94A8-9018E721D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B331A-8E67-BD41-99BF-B36EF32D813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CC3C0-B3D2-2343-953D-A0EA2953A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A4A3A-4F92-1042-9BF3-8BAE57999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951D-3AAD-EE4A-8AE8-F73EE491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1CC1BC66-D3B9-244D-899B-FAE0A2F6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88552" y="98119"/>
            <a:ext cx="12011590" cy="665340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50DFD0-2494-3A44-B3E9-FB065F680AEC}"/>
              </a:ext>
            </a:extLst>
          </p:cNvPr>
          <p:cNvSpPr/>
          <p:nvPr/>
        </p:nvSpPr>
        <p:spPr>
          <a:xfrm>
            <a:off x="97971" y="97971"/>
            <a:ext cx="11996058" cy="6749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2BDD2-6392-4D46-A140-1B354BDAA1E1}"/>
              </a:ext>
            </a:extLst>
          </p:cNvPr>
          <p:cNvSpPr txBox="1"/>
          <p:nvPr/>
        </p:nvSpPr>
        <p:spPr>
          <a:xfrm>
            <a:off x="241872" y="104085"/>
            <a:ext cx="55615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Tracking the Danger Zone</a:t>
            </a:r>
          </a:p>
          <a:p>
            <a:r>
              <a:rPr lang="en-US" sz="1400" b="1" dirty="0">
                <a:latin typeface="American Typewriter Semibold" panose="02090604020004020304" pitchFamily="18" charset="77"/>
              </a:rPr>
              <a:t>Dangers of Horse </a:t>
            </a:r>
            <a:r>
              <a:rPr lang="en-US" sz="1400" b="1" dirty="0" err="1">
                <a:latin typeface="American Typewriter Semibold" panose="02090604020004020304" pitchFamily="18" charset="77"/>
              </a:rPr>
              <a:t>Racingi</a:t>
            </a:r>
            <a:r>
              <a:rPr lang="en-US" sz="1400" b="1" dirty="0">
                <a:latin typeface="American Typewriter Semibold" panose="02090604020004020304" pitchFamily="18" charset="77"/>
              </a:rPr>
              <a:t> in New York State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A1A8F9-9067-7141-A9A3-4514BFFE9585}"/>
              </a:ext>
            </a:extLst>
          </p:cNvPr>
          <p:cNvSpPr/>
          <p:nvPr/>
        </p:nvSpPr>
        <p:spPr>
          <a:xfrm>
            <a:off x="195942" y="2216958"/>
            <a:ext cx="4138063" cy="7530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B8D019-1335-3A41-8E77-9BD82A48D08C}"/>
              </a:ext>
            </a:extLst>
          </p:cNvPr>
          <p:cNvSpPr/>
          <p:nvPr/>
        </p:nvSpPr>
        <p:spPr>
          <a:xfrm>
            <a:off x="4546948" y="4022794"/>
            <a:ext cx="7438522" cy="7321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FB97F-3571-6646-AFDB-B6101CEB7A2D}"/>
              </a:ext>
            </a:extLst>
          </p:cNvPr>
          <p:cNvSpPr txBox="1"/>
          <p:nvPr/>
        </p:nvSpPr>
        <p:spPr>
          <a:xfrm>
            <a:off x="200416" y="901875"/>
            <a:ext cx="4083485" cy="122341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There will be some text here to introduce the data and other information. Lorem ipsum dolor sit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amet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consectetur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adipiscing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elit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sed do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eiusmod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tempor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incididunt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labore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et dolore magna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aliqua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Ut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enim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ad minim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veniam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quis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nostrud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exercitation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ullamco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laboris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nisi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aliquip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ex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ea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commodo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consequat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25E2B8-782F-CB47-8FC6-EBE8C10F9CC9}"/>
              </a:ext>
            </a:extLst>
          </p:cNvPr>
          <p:cNvSpPr/>
          <p:nvPr/>
        </p:nvSpPr>
        <p:spPr>
          <a:xfrm>
            <a:off x="4534422" y="914400"/>
            <a:ext cx="5348614" cy="300624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D8CBA-75B8-234A-BBFD-03041A7C3D54}"/>
              </a:ext>
            </a:extLst>
          </p:cNvPr>
          <p:cNvSpPr/>
          <p:nvPr/>
        </p:nvSpPr>
        <p:spPr>
          <a:xfrm>
            <a:off x="2045919" y="4177431"/>
            <a:ext cx="2300613" cy="234863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ED0602-08E5-074E-B1BE-1A087D4B3AB8}"/>
              </a:ext>
            </a:extLst>
          </p:cNvPr>
          <p:cNvSpPr/>
          <p:nvPr/>
        </p:nvSpPr>
        <p:spPr>
          <a:xfrm flipV="1">
            <a:off x="122873" y="6626268"/>
            <a:ext cx="11902113" cy="645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8B13F2-9B6C-5E40-960C-2A8E622A638B}"/>
              </a:ext>
            </a:extLst>
          </p:cNvPr>
          <p:cNvSpPr/>
          <p:nvPr/>
        </p:nvSpPr>
        <p:spPr>
          <a:xfrm>
            <a:off x="6363222" y="175364"/>
            <a:ext cx="1014608" cy="4885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563A69C-DF95-1242-839D-60B0EAA1F5D6}"/>
              </a:ext>
            </a:extLst>
          </p:cNvPr>
          <p:cNvSpPr/>
          <p:nvPr/>
        </p:nvSpPr>
        <p:spPr>
          <a:xfrm>
            <a:off x="8970723" y="164926"/>
            <a:ext cx="1014608" cy="4885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196484-373E-244F-B734-B7512656C7EF}"/>
              </a:ext>
            </a:extLst>
          </p:cNvPr>
          <p:cNvSpPr/>
          <p:nvPr/>
        </p:nvSpPr>
        <p:spPr>
          <a:xfrm>
            <a:off x="7657579" y="179540"/>
            <a:ext cx="1014608" cy="4885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8E244D-063C-D04F-BACC-612CBF083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52" y="946115"/>
            <a:ext cx="3682652" cy="29347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E2143B-D0B5-D640-A234-804FE024573F}"/>
              </a:ext>
            </a:extLst>
          </p:cNvPr>
          <p:cNvSpPr/>
          <p:nvPr/>
        </p:nvSpPr>
        <p:spPr>
          <a:xfrm>
            <a:off x="4603316" y="4146115"/>
            <a:ext cx="2300613" cy="212942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76A6C7-681F-A94F-B677-B37A8AA895D3}"/>
              </a:ext>
            </a:extLst>
          </p:cNvPr>
          <p:cNvSpPr/>
          <p:nvPr/>
        </p:nvSpPr>
        <p:spPr>
          <a:xfrm>
            <a:off x="7148187" y="4181607"/>
            <a:ext cx="2300613" cy="234863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7F248F-3360-A54D-9751-2121610538CF}"/>
              </a:ext>
            </a:extLst>
          </p:cNvPr>
          <p:cNvSpPr/>
          <p:nvPr/>
        </p:nvSpPr>
        <p:spPr>
          <a:xfrm>
            <a:off x="9655480" y="4434213"/>
            <a:ext cx="2300613" cy="209811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A3E172F-6B28-064E-AF11-C835D0D1B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89" y="4246323"/>
            <a:ext cx="2031925" cy="218822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72E7422-D5EA-8C42-812D-8B4CA820DCB2}"/>
              </a:ext>
            </a:extLst>
          </p:cNvPr>
          <p:cNvSpPr/>
          <p:nvPr/>
        </p:nvSpPr>
        <p:spPr>
          <a:xfrm>
            <a:off x="4672208" y="4183693"/>
            <a:ext cx="2167003" cy="2029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477E8F-CFF9-C144-9016-40CA0FBCE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367" y="4224361"/>
            <a:ext cx="2108266" cy="2026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248D75-78CF-DF4E-9600-440FCC34C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331" y="4509949"/>
            <a:ext cx="2197666" cy="195348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C4AAD83-3EB7-6541-AE58-D6C17E7BBD09}"/>
              </a:ext>
            </a:extLst>
          </p:cNvPr>
          <p:cNvSpPr/>
          <p:nvPr/>
        </p:nvSpPr>
        <p:spPr>
          <a:xfrm>
            <a:off x="4584376" y="6325644"/>
            <a:ext cx="2317465" cy="2630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C44B19F-3603-624D-AD9F-9EBA258BB4F1}"/>
              </a:ext>
            </a:extLst>
          </p:cNvPr>
          <p:cNvSpPr/>
          <p:nvPr/>
        </p:nvSpPr>
        <p:spPr>
          <a:xfrm>
            <a:off x="9659505" y="4135677"/>
            <a:ext cx="2317465" cy="26304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5AD0F-01DC-C447-8CFA-801257C4DE73}"/>
              </a:ext>
            </a:extLst>
          </p:cNvPr>
          <p:cNvSpPr txBox="1"/>
          <p:nvPr/>
        </p:nvSpPr>
        <p:spPr>
          <a:xfrm>
            <a:off x="9995770" y="954067"/>
            <a:ext cx="1981199" cy="3000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There will be some text here to introduce the data and other information. Lorem ipsum dolor sit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amet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consectetur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adipiscing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elit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sed do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eiusmod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tempor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incididunt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labore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et dolore magna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aliqua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Ut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enim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ad minim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veniam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quis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nostrud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exercitation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ullamco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laboris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nisi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aliquip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ex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ea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commodo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consequat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sit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amet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consectetur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adipiscing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elit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sed do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eiusmod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tempor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F0A73F0-BCE2-B54E-B855-572739DFB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471" y="2417524"/>
            <a:ext cx="2855932" cy="16557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8B6BAE-8E03-6544-9758-76B1D22C0A88}"/>
              </a:ext>
            </a:extLst>
          </p:cNvPr>
          <p:cNvSpPr txBox="1"/>
          <p:nvPr/>
        </p:nvSpPr>
        <p:spPr>
          <a:xfrm>
            <a:off x="3208751" y="2396648"/>
            <a:ext cx="1187885" cy="15465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There will be some text here to introduce the data and other information. Lorem ipsum dolor sit.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D0153-4011-6046-AB26-941BD76771FA}"/>
              </a:ext>
            </a:extLst>
          </p:cNvPr>
          <p:cNvSpPr txBox="1"/>
          <p:nvPr/>
        </p:nvSpPr>
        <p:spPr>
          <a:xfrm>
            <a:off x="6490570" y="189977"/>
            <a:ext cx="79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erican Typewriter Semibold" panose="02090604020004020304" pitchFamily="18" charset="77"/>
              </a:rPr>
              <a:t>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1FF71C-7EE5-9845-A94F-9FD31379C4D6}"/>
              </a:ext>
            </a:extLst>
          </p:cNvPr>
          <p:cNvSpPr txBox="1"/>
          <p:nvPr/>
        </p:nvSpPr>
        <p:spPr>
          <a:xfrm>
            <a:off x="7795364" y="217116"/>
            <a:ext cx="79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erican Typewriter Semibold" panose="02090604020004020304" pitchFamily="18" charset="77"/>
              </a:rPr>
              <a:t>-10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A6E547-2665-3147-960D-AFFDED1AEC32}"/>
              </a:ext>
            </a:extLst>
          </p:cNvPr>
          <p:cNvSpPr txBox="1"/>
          <p:nvPr/>
        </p:nvSpPr>
        <p:spPr>
          <a:xfrm>
            <a:off x="9085545" y="204590"/>
            <a:ext cx="79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erican Typewriter Semibold" panose="02090604020004020304" pitchFamily="18" charset="77"/>
              </a:rPr>
              <a:t>💡5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5AA8645-DC17-3646-B803-11C12BBCB15C}"/>
              </a:ext>
            </a:extLst>
          </p:cNvPr>
          <p:cNvSpPr/>
          <p:nvPr/>
        </p:nvSpPr>
        <p:spPr>
          <a:xfrm>
            <a:off x="10315184" y="156575"/>
            <a:ext cx="1014608" cy="4885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602A9-BA3B-1F42-A7DA-7A5E3FA01ADB}"/>
              </a:ext>
            </a:extLst>
          </p:cNvPr>
          <p:cNvSpPr txBox="1"/>
          <p:nvPr/>
        </p:nvSpPr>
        <p:spPr>
          <a:xfrm>
            <a:off x="10528125" y="194151"/>
            <a:ext cx="79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erican Typewriter Semibold" panose="02090604020004020304" pitchFamily="18" charset="77"/>
              </a:rPr>
              <a:t>100</a:t>
            </a:r>
          </a:p>
        </p:txBody>
      </p:sp>
      <p:pic>
        <p:nvPicPr>
          <p:cNvPr id="42" name="Picture 41" descr="A close up of a toy&#10;&#10;Description automatically generated">
            <a:extLst>
              <a:ext uri="{FF2B5EF4-FFF2-40B4-BE49-F238E27FC236}">
                <a16:creationId xmlns:a16="http://schemas.microsoft.com/office/drawing/2014/main" id="{D21405D8-4BCE-C14C-AA58-D0A353197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0518" y="275572"/>
            <a:ext cx="691401" cy="438411"/>
          </a:xfrm>
          <a:prstGeom prst="rect">
            <a:avLst/>
          </a:prstGeom>
        </p:spPr>
      </p:pic>
      <p:pic>
        <p:nvPicPr>
          <p:cNvPr id="44" name="Picture 43" descr="A picture containing riding, bicycle&#10;&#10;Description automatically generated">
            <a:extLst>
              <a:ext uri="{FF2B5EF4-FFF2-40B4-BE49-F238E27FC236}">
                <a16:creationId xmlns:a16="http://schemas.microsoft.com/office/drawing/2014/main" id="{364AF9A8-4515-5145-A374-4C04FCE6CD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07" t="26484" r="19951" b="34795"/>
          <a:stretch/>
        </p:blipFill>
        <p:spPr>
          <a:xfrm>
            <a:off x="11285353" y="263047"/>
            <a:ext cx="713985" cy="4835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0039644-6324-234D-A59B-F8C87C46C60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213" t="29493" r="6525" b="37298"/>
          <a:stretch/>
        </p:blipFill>
        <p:spPr>
          <a:xfrm>
            <a:off x="8430017" y="2943616"/>
            <a:ext cx="1039660" cy="90187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222E20-8A60-CD40-B080-1D11534AAA90}"/>
              </a:ext>
            </a:extLst>
          </p:cNvPr>
          <p:cNvSpPr txBox="1"/>
          <p:nvPr/>
        </p:nvSpPr>
        <p:spPr>
          <a:xfrm>
            <a:off x="8346510" y="1008346"/>
            <a:ext cx="1423791" cy="186974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There will be some text here to introduce the data and other information. Lorem ipsum dolor sit.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veniam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quis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nostrud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Lorem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consecter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</a:t>
            </a:r>
          </a:p>
        </p:txBody>
      </p:sp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6C363B1D-3410-6B4A-8733-10DB35CC0ED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778" b="19535"/>
          <a:stretch/>
        </p:blipFill>
        <p:spPr>
          <a:xfrm>
            <a:off x="7230482" y="4271375"/>
            <a:ext cx="2177009" cy="209184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EA5B6AA-44C1-1A49-A1A5-902C91E41ED7}"/>
              </a:ext>
            </a:extLst>
          </p:cNvPr>
          <p:cNvSpPr txBox="1"/>
          <p:nvPr/>
        </p:nvSpPr>
        <p:spPr>
          <a:xfrm>
            <a:off x="4724400" y="6302679"/>
            <a:ext cx="207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 Semibold" panose="02090604020004020304" pitchFamily="18" charset="77"/>
              </a:rPr>
              <a:t>Bold Comment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E8395E-228F-E647-A7E1-CED52A8F7C42}"/>
              </a:ext>
            </a:extLst>
          </p:cNvPr>
          <p:cNvSpPr txBox="1"/>
          <p:nvPr/>
        </p:nvSpPr>
        <p:spPr>
          <a:xfrm>
            <a:off x="9862159" y="4100186"/>
            <a:ext cx="207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erican Typewriter Semibold" panose="02090604020004020304" pitchFamily="18" charset="77"/>
              </a:rPr>
              <a:t>Bold Comment Here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E565B7-D6A3-A047-A056-4E6DE0533CE6}"/>
              </a:ext>
            </a:extLst>
          </p:cNvPr>
          <p:cNvSpPr txBox="1"/>
          <p:nvPr/>
        </p:nvSpPr>
        <p:spPr>
          <a:xfrm>
            <a:off x="244259" y="4179518"/>
            <a:ext cx="1659697" cy="235449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There will be some text here to introduce the data and other information. Lorem ipsum dolor sit.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veniam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quis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nostrud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Lorem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consecter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elit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sed do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eiusmod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tempor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incididunt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ut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labore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et dolore magna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aliqua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. Ut </a:t>
            </a:r>
            <a:r>
              <a:rPr lang="en-US" sz="105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enim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65448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237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American Typewriter Semibold</vt:lpstr>
      <vt:lpstr>Arial</vt:lpstr>
      <vt:lpstr>Ayuthaya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Joyce Woznica</dc:creator>
  <cp:lastModifiedBy>Joyce Woznica</cp:lastModifiedBy>
  <cp:revision>14</cp:revision>
  <dcterms:created xsi:type="dcterms:W3CDTF">2020-01-30T01:14:15Z</dcterms:created>
  <dcterms:modified xsi:type="dcterms:W3CDTF">2020-02-15T21:24:26Z</dcterms:modified>
</cp:coreProperties>
</file>